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18.xml" ContentType="application/inkml+xml"/>
  <Override PartName="/ppt/ink/ink16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19.xml" ContentType="application/inkml+xml"/>
  <Override PartName="/ppt/ink/ink17.xml" ContentType="application/inkml+xml"/>
  <Override PartName="/ppt/ink/ink15.xml" ContentType="application/inkml+xml"/>
  <Override PartName="/ppt/ink/ink14.xml" ContentType="application/inkml+xml"/>
  <Override PartName="/ppt/ink/ink13.xml" ContentType="application/inkml+xml"/>
  <Override PartName="/ppt/ink/ink12.xml" ContentType="application/inkml+xml"/>
  <Override PartName="/ppt/ink/ink11.xml" ContentType="application/inkml+xml"/>
  <Override PartName="/ppt/ink/ink10.xml" ContentType="application/inkml+xml"/>
  <Override PartName="/ppt/ink/ink9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9" r:id="rId19"/>
    <p:sldId id="282" r:id="rId20"/>
    <p:sldId id="283" r:id="rId21"/>
    <p:sldId id="280" r:id="rId22"/>
    <p:sldId id="281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5"/>
    <p:restoredTop sz="94650"/>
  </p:normalViewPr>
  <p:slideViewPr>
    <p:cSldViewPr snapToGrid="0">
      <p:cViewPr varScale="1">
        <p:scale>
          <a:sx n="102" d="100"/>
          <a:sy n="102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4:22.3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0,'52'0,"-1"0,43 0,-33 0,-13 0,-15 0,-6 0,-3 0,-1 0,-1 0,-5 0,-5 0,5 0,-3 0,5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8:07.7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6,'76'0,"1"0,-3 0,0 0,-2 0,-1 0,-4 0,-1 1,-3 2,-1 0,-5 3,-2 0,42 9,-8 0,-5-3,-7-2,-1-2,-1-1,0 1,5 0,3 2,4-2,5 0,1-2,-2 0,-5-1,1-2,1-1,8-2,-45 0,1 0,2 1,1-2,1 1,0-1,0-2,0-2,-2 0,0-2,-3-1,-1-1,48-9,-4 5,0 2,-3 6,-1 0,-3 1,-6-2,-4-1,-8 0,-7-1,-7 3,-4 2,-3 1,2 2,5 0,-7 0,-11 0,15 3,24 0,-18-1,7 0,18 0,2 0,-4-1,-2 0,-8 1,-2-1,-13 1,-2-1,28 0,0-1,3 0,-2 0,0 0,-4 0,0 0,5 0,7 0,7 0,-3 0,-4 0,-11 3,-9 0,-6-1,-4 1,3-2,5 2,3-1,3 3,-3 1,-4 0,-3-1,-7-1,-1-1,2 1,9 0,15 4,-35-4,0 1,-44-5,2 0,24 0,-1 0,33 0,-7-2,6-1,-7 0,-7 1,-7 2,-8 0,-3 0,-2 0,-1 0,2 0,0 0,1 0,0 0,3 0,1 0,1 0,-2 0,-3 0,-2 0,-1 0,2 0,-1 0,-1 0,2-2,1 0,8-1,4-1,4 1,0-1,-3 0,0 1,-2-1,-1 0,-2 1,-3 1,-3 2,0 0,1 0,2 0,4 0,6 0,10 0,9 0,3 0,-1 0,-3 0,-7 0,-1 0,-1 0,-4 0,-5 0,-10 0,-8 0,-5 0,1 0,5 0,4 0,3 0,-3 0,-2 0,-4 0,-1 0,1 0,3 0,6 0,2-1,-1-1,-2 0,-6-2,-2-1,0 0,1-1,-1 2,-2 1,0 0,0 1,2-1,3 1,0 1,-1-1,-1-1,-3 1,-4-1,-1 3,2-3,-6 2,2-3,0 2,-3-1,4-1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8:30.96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75,'86'0,"4"0,-11 0,9 0,1 2,6 4,-3 2,-9 2,-6-2,-12-5,-2-1,-1 0,-5 1,-10 1,-5 3,-1-1,-2 3,4-2,3 0,-1-2,1 0,1 0,2-3,1 0,3-2,2 0,3 0,1 0,0 0,-4 0,1-1,0-3,2-3,4-3,-5-2,-5 4,-6 0,-6 2,3 0,6-1,7-1,6-2,5 0,4 0,2-1,1 1,-5 2,-3 0,-6 3,-9 2,-6 1,-10 2,-9 0,-8 0,-7 0,26 0,8 0,53 5,-46-2,1 2,46 6,-14 3,-28-3,-9 0,-4 0,-3 0,-4-1,0 1,-3-2,0 1,3-3,4-2,6-1,7-1,2 0,3-2,-1-1,1 0,2 0,-2 0,2 0,0 0,-2 0,0 0,-4 0,-2 0,0 0,-1 0,3 0,4 0,0 0,-1 0,-3 0,-4 0,-2 0,0 0,0 0,3 0,-3 0,0 0,4 0,3 0,7 0,-12 0,-15 0,6 0,25 0,-2 0,8 0,11 0,2 0,1 0,-2 0,-8 0,-4 0,-18 0,-2 0,-2 0,-1 0,46 0,-5 0,-1 0,0 0,-3 0,-3 0,-8 0,-6 0,-3 0,0 0,5 0,0 0,-2 0,-5 0,-6 0,0 0,1 0,2 0,5 0,11 4,-35-2,0 2,-39-4,3 0,17 0,24 0,33 0,18 0,-3 0,-21 0,-25 0,-22 0,-13 0,5 0,14 0,29 0,20 0,2 0,-16 0,-24 0,-17 0,-14 0,-1 0,21-1,29-4,-15 1,4-2,12-3,1-2,1-2,-2-1,-4 0,-2 0,-6 0,-3 1,28-7,-13 3,-13 5,-15 6,-7 2,-15 3,-2 1,8 0,5 0,21 0,3 0,0 0,-3 0,-5 0,-7 0,-2 0,-7 0,-3 0,-2 0,-5 0,0 0,2 0,7 0,18 0,8 0,10 0,-9 0,-15 0,-12 0,-15 0,-4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8:33.1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31,'94'0,"-3"0,-16 0,-1 0,-4 0,2 0,26 0,-43 0,0-1,2-1,-1 0,-3-1,-4 0,22-3,-11 1,-7 3,-5-1,-1 1,-1 1,-3 1,2 0,-4 0,2 0,-1 0,-2 0,1 0,-3 0,-4 0,-3 0,-4 0,-2 0,-2 0,-1 0,-8 0,2 0,-8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8:41.8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0 268,'100'0,"-45"0,3 0,4 0,2 0,9 0,4 0,9 0,2 0,-2 2,2 1,-19 2,3 2,-1 0,-2 1,-1 1,0 1,26 5,-1-1,-6-1,-3-1,-19-5,-2-3,3 0,1-2,2 1,2 0,2-2,1 1,1 0,0 0,1-1,2 0,4 0,2-2,6 1,1 0,1 0,1 0,0 0,1 0,-7 0,-2 0,-8 0,-2 0,-6 0,-3 0,-9 0,-3 0,-2 0,-1 0,0 0,0 0,3 0,1 0,2 0,-1 0,-2 0,-2 0,30 0,-29 0,-19 0,11 0,37 0,-25 0,6 0,14 0,3 0,4 0,0 0,-1 2,-1-1,-5 1,-3 0,-7 0,-3-1,-6 1,-2-1,43-1,-5 0,-8 0,-1 0,-1 0,-6 0,-5 0,-11 0,-6 0,-2 0,2 0,6 0,0-2,-5-4,-10-6,-18 4,5 0,20 8,-5 0,8 0,21 0,8 0,-17 0,3 0,0 0,2 0,1 0,-1 0,-1 0,0 0,-1-1,28 0,-3-1,-11 0,-2-2,1-1,-1-1,-7 0,-1-1,-1 1,0-1,1 0,-1-1,-3 1,-1-1,-2 0,-2 1,-6-1,-3 1,39-3,-17 3,-11 1,-8 1,1-2,-5-2,-1-7,-19 9,26-5,31 12,-22 2,13 0,3 1,-11 0,4 0,1 0,1 1,8 0,1 0,1 0,0 1,-2-1,0 1,-1-1,-4-1,6 1,-4-1,-2-1,-5 0,-2-1,-3 0,23-1,-3 0,-8 1,-2 1,-11-1,-2 1,-5 0,-1 0,-6-1,-1 1,-5-2,-1 0,-1 0,0 0,-1 0,-1 0,40 0,-7 0,-17-5,-22-2,-9 0,42 8,-13 5,9 2,-10-1,4-1,2 1,10 0,2 1,-1-2,-3-1,-1-1,-1 0,-4-2,-2 0,-1 0,27-1,-3 1,-9-2,-2 0,-3 0,0 0,-3 0,0 0,2-1,0 0,0 0,-1-1,-4 0,0 1,-3-1,-1 0,-6 1,-1 1,-4-1,0 2,-3-1,0 0,1 0,-1 0,3 0,0 0,1 0,1 0,-2 0,-1 0,-5 0,-2 0,31 0,-34 0,34 2,-25 0,-1 1,27 0,-24-1,-4 3,-5 11,34 12,-26-8,2 2,5 1,0-1,-5-2,-1-1,-9-3,-3 0,21 6,-17-9,-7-5,0-4,0-1,3 0,-3 1,-3-2,-5 1,-4-1,2-2,1 0,3 0,4 0,2 0,4 0,5 0,1-2,-4-5,-2-3,-6-3,-4 1,0 0,-3-1,-2-1,-2 2,-6 2,-1 2,-1 1,-1 0,2 2,1-2,3 2,4 1,1 0,2-1,2 0,-1 1,2-3,-1 0,1-2,1 3,-1-1,2-2,3-2,5-4,5 0,-1-1,1 1,-2 0,-2-1,-1 3,1 0,-1 1,-2 1,-5 1,-8 3,-3-2,-15 6,-1-1,-57 4,23 0,-46 0,25-3,-25-9,-6-4,8-1,10 2,21 5,2 1,-2 0,2 0,-1 0,2 0,2 1,-2-2,-4 3,-5-1,-3 1,-1 0,-2-2,-2 0,-3 1,-2 1,1 2,2 2,5 1,4 2,6 0,2 0,4 0,1 0,-2 0,-1 0,-3 0,-1 0,1 0,-4 0,-2 0,-6 0,-2 0,1 0,2 0,3 0,2 0,3 0,1 0,1 0,2 0,2 0,2 0,0 0,-1 0,0 2,2 0,4 1,3 0,0 0,0-1,-2 2,0-2,3 1,-1 1,-2-2,-3 0,-2 0,1-1,2 1,2 1,2-1,1 0,2 0,0 1,1 1,1-2,-1 2,3 3,-2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8:48.5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94,'93'0,"0"0,-25 0,1 0,1 0,2 0,2-1,0 0,3 0,1-1,0 1,-4 0,-1-1,-1 1,-3-1,0 1,-1 0,29 1,-3-1,-5 1,-1 0,-1 0,-1 0,-4 1,-1 0,-1 1,0 1,-1 0,0 2,-1 2,-1 1,-1 1,-1 0,-1-1,0 1,1 1,-1 0,1-1,-1-1,1 2,1-1,-1 0,2-1,2-1,2-1,7-1,3-1,6-2,1-1,-28 0,1 0,0-1,-2 0,-1-1,0-1,30-4,-1-2,-3-2,-1-2,-3-3,0-2,1-1,0 1,-3 2,-2 0,-6 2,0 0,-7 3,-2 0,-4 2,-1 0,-3 0,-1 1,-2 1,-1 1,-5 1,-1-1,41 0,-13 2,-12 0,-6 3,-1 0,-3 0,2 0,0 0,4 0,8 0,7 0,6 0,-1 0,-4 0,-11 0,-8 0,-7 0,-3 0,-3 0,-4 0,-3 0,-3 0,-7 0,-9 0,1 0,8 0,19 0,21 0,-4 0,-11 0,-26 0,-17 0,-1 0,10 0,22 0,8 0,4 0,-10 0,-10 0,-22 0,-43 26,17-18,-28 19,37-23,0 1,-12 15,5-5,-12 15,5-10,-2 5,6-10,0-1,-4-12,-1 2,-10 0,2 1,1 1,-1-2,10-2,0 0,-2-2,-4 0,-11 0,2 0,3 0,5 0,4 0,5 0,-4 0,1 0,-2 0,-2 0,0-1,-6-2,-4-1,2-3,-2 1,-1 0,1 0,-5 0,-5 0,-6-1,-8-1,-2 1,3 0,5 0,8 1,6 1,2 1,3 1,0 1,-3-2,0 1,-2 1,-2 0,-2 2,-5 0,-4 0,-1 0,0 0,8 0,10 0,10 0,9 0,-4 0,-10 0,-7 0,-11 0,-2 0,4 0,6 0,9-2,5 0,-4-1,-7 1,-5 2,-2 0,3 0,4 0,5 0,6 0,-2 0,0 0,-9 0,-6 0,-7 0,-7 0,-8-1,-9-2,-3 0,3-2,8 1,9-1,8 0,5 0,5 0,2 3,1 1,1 1,14 0,3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9:51.4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299 125,'81'0,"0"0,-1 0,6 0,0 0,3 0,-12 0,1 0,2 0,0 0,2 0,1 0,1 0,-1 0,0 0,1 0,-1 0,2 0,6 0,0 0,2 0,-1 0,1 0,1 0,0 0,-1 0,-2 0,0 0,-1 0,0 0,-1 0,0 0,0 0,-3 0,-6 0,-2 0,-1 0,-1 0,16 0,-3 0,-1-1,-6-1,-2 1,-2-2,-10 1,-1-1,-3-1,20-2,-3-1,-6 1,-4 1,-11-1,-3 2,35-3,-17 3,-6 2,1 2,9 0,6 0,0 0,-7 2,-16 5,-13 4,-9 3,-5 3,-5-1,-5 3,-5-3,-7-1,-6-2,-4 2,-3 9,0 25,0 27,0-26,0 3,0 1,0 0,0 41,0-27,0-26,0-19,-1-12,-39-1,-32 8,16-5,-6 2,-12 4,-3 0,-5 1,0-1,2-3,-1-2,-4-2,1-3,4-4,0-1,-2-2,-2-2,-7 0,-2-2,27 0,-2-1,1-1,-3-1,-1 0,0-2,-1-1,0 0,-1-1,0 0,0 0,-1 1,-1 0,0 0,0 2,-1 0,0 0,0 2,-3 1,-1 0,1 1,1 0,0 1,0 0,1 1,0 0,0 0,-1 0,0 0,0 0,6 1,1-1,0-1,3 1,1-1,0 0,-29-2,2-1,6-1,0-1,3-2,0 0,5-1,3 0,4 1,4-1,5 0,2 0,7-1,2 0,-40-10,13-1,8 4,7 3,9 4,10 2,14 3,11 3,9 2,-3-4,111-14,-46 10,6-1,18-1,10-1,-2 1,-8 2,-2 0,1 1,6 0,0 0,0 0,-5 1,0 1,-1 0,26-1,-2 1,-2 1,0 1,-5 1,0 1,-2 1,0 0,-1 0,-1 0,-1 0,0 0,0 0,1 1,7 2,2 0,1 1,0 1,-1 2,-2 0,-9 0,-3 0,-8-1,-2-1,-8-1,-3-1,-6-1,-1-1,0-1,0 0,3 0,0 0,6-1,1 0,1-1,0-2,-1 0,-2-1,-3-1,-1 0,-5 0,-1 2,46-2,-1 4,3 2,-48 0,0 0,0-1,0 2,43 0,-9 6,-12 6,-6 8,-6 5,-10 0,-9-1,-12-6,-11-7,-9-2,-5 4,-4 7,12 25,27 37,-14-36,1 0,1-4,-1-2,11 17,-26-37,-9-12,-52-9,-1-1,-2-1,-7 1,-17 0,-6 2,-15-1,-5 0,27 0,-2 0,-1 0,-4-1,-2 1,0 1,1-1,0 2,-2-1,-8 1,-2 1,-2 0,21 0,-2 1,0-1,0 1,-2 1,-1 0,0 1,-1-1,-2 2,0-1,0 1,0 0,-1 0,0 1,1-1,-1 1,0-1,-1 1,1-1,1 0,3-2,0 1,1-1,1-1,-15 1,3-2,1 0,9-1,2 0,3-2,-22 1,4-2,12 1,3 0,7 0,4 0,8 0,3 0,-39 0,13 0,9 0,2 0,-3 0,3 0,1 0,4 0,9 0,11 0,13-1,14-2,9-1,6-15,3 2,2-9,3 2,4-26,4-22,1-20,-2-5,-2 23,-3 15,2 20,-4 19,0 5,5-15,5-33,-3 13,2-5,0-10,0-2,1 3,0 2,-3 9,1 3,3-16,-7 32,-5 22,-2 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10:54.6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1,'84'12,"-35"-2,1 2,4 3,1 2,2 1,-2 0,-6-2,-1-1,0 0,1-1,-1-2,1-1,1-1,0 0,3-1,0-1,44 6,-2 0,-6-2,-9-1,-4-1,3 2,4 2,12 2,-42-8,1 0,2 1,0-1,1-1,-2 0,-4-2,-1 0,39 1,-8-4,-5-2,2 0,2 0,6 0,8 0,4-4,-45-1,0-1,-1-2,0 0,-2 0,1-1,46-8,-2 1,-44 9,1-1,3 0,1 0,2 2,2-1,0 0,-1 0,-3 1,-2 1,43-5,-7 0,-6 4,5-3,4 1,-1 2,-4 0,-7 4,-3 2,-1-3,1 0,3 0,10 1,7 1,-46 1,-1 0,44 0,-21 5,-27 3,-19-1,-2 0,20-6,40-1,-28 0,4 0,14 0,3 0,5 0,1 0,-2 0,-1 0,-3-1,-2-1,-4 0,-2-2,-2 1,-2-1,0 0,-1-1,-1 2,-1 0,-3 0,-1 0,-4 0,-1 0,-4 2,-1-1,43-1,-3 3,6 0,-43 0,0 0,2 0,0 0,-1 0,-2 0,46 0,-8-2,0-1,4 0,-42 1,1 1,2 1,0 0,2 0,0 0,-2 0,-1 0,-1 0,-1 0,-1 0,1 0,1 0,1 0,4 0,0 0,2 0,-1 0,-1 0,-4 0,12 0,-5 0,-12 0,13 3,11 0,21 0,8 1,-24-2,3 1,0-1,1 0,0 0,-3 0,-10-2,-2 0,-1 0,28 0,-1 0,-9 0,-1 0,0 0,-1 0,-3 0,-2 0,-2 0,0 0,-4 0,-1 0,-1 0,1 0,0 0,0 0,-2 0,1 0,-1 0,-1 0,-3 0,-1 0,-4 0,0 0,-1 0,1 0,2 0,1 0,2-1,1-1,0 0,1 1,-3-1,0 0,-4 1,-1 0,-1 0,-2 2,0-1,-2 0,0 0,0 0,-2 0,0 0,43 0,6 0,-49 0,14 0,-6 0,-12 0,9 0,11 0,9 0,3 0,11 0,3 0,2 0,3 0,1 0,0 0,-23 0,1 0,-1 0,-3 0,10 0,-3 0,-1 0,-2 0,-1 0,0 0,-3 0,0 0,-2 0,26 0,-4 0,-8 0,-4 0,-5 0,-3 0,-7 0,-2 1,-3 0,-1 2,0 0,0 2,1 0,0 1,1 0,1-1,0-1,0-1,1-1,-1 0,-1-1,-1 1,-1 0,-1 0,-2 0,0 2,-2 0,1 0,-1 0,1-1,3-1,0 1,3-1,1 1,-1 0,0 0,0 1,-1 1,-3 2,-2 1,-2-1,0 1,1 0,0 0,2 0,1 1,1-3,2 0,1-2,-1 0,-3-1,-2-2,34-1,-32 0,-29 0,2 0,36 0,0 0,8 0,16 1,2-2,2 0,-1 0,-7-1,-5 0,-16-1,-4-1,-3 1,-1-1,-3 1,-2 0,-2 0,-2-1,47-2,-2 2,0 1,1 3,-42 0,-7 0,-42 0,3 0,26-4,7 3,41-2,5 3,1 0,-12 0,-23 0,-16 0,-18 0,-5 0,5 0,30-5,38-10,-30 3,2-1,1-3,-1-1,36-13,-28 7,-25 8,-19 6,-11 4,-7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11:18.6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0,'80'0,"3"0,12 0,0 0,-4 0,8 3,-5 2,-4 3,-9 1,-19-2,-1 0,-2-2,5 1,1 2,0-1,3 2,-4 1,3-2,3 0,3 2,-2-1,-2 2,-3-2,2 0,9-2,11-2,11-2,-47-3,1 0,-1 0,0 0,0 0,-2 0,44 0,-8 0,-7 0,-5 0,-1 0,2 0,1 0,-5 0,-4 0,-5 0,-4 0,4 0,4 0,4 0,10 0,5-3,6 0,2-3,-3 1,-7 2,5 16,-41-9,11 12,-24-16,20 0,39 3,-33-1,1 1,4 1,1 1,1 0,-1-1,-8-1,-2 0,-1-1,-1-1,0-1,-1 0,-2 0,-1 0,42 0,-8 0,-6 0,-7 0,-3 0,-4 0,1 0,0 0,-1 0,0 0,1 0,0 0,-1 0,1 0,0 0,3 0,9 0,15-4,-39 1,2-1,4-2,0 0,2 0,-2 0,-3 1,-3 0,41-2,-14 3,-11 1,-6 3,-3 0,-2 0,-7 0,-4 0,-9 0,-5 4,-4-3,17 3,16-4,-13 0,5 2,26 2,7 2,8-1,2 1,3 1,-1-1,-6-1,-5-1,-15-1,-3-2,3 0,0 0,0-1,1 0,0 0,1 0,-1 0,1 0,-4 0,-1 0,-4 0,-1 0,-1-1,-2-1,-5 1,-1-1,-2 0,-1-1,-2 0,0 0,42 0,-2 0,-2 2,-2-2,-1 0,0-3,1 0,3 0,1 0,3 2,-1-1,1 0,0-1,1 2,3-1,-47 3,1 1,0-1,0 1,47-2,-14 3,-15 0,-16 0,-11 0,-15 0,4 0,12 0,9 2,10 0,15 2,6 0,10 2,1 0,1 1,-3-1,-15-1,-2-1,-1-1,0-1,1-1,-1 0,-1-1,-1 0,-7 0,-1 0,-6 0,-3 0,-5 0,-1 0,44 0,-3 0,-6 0,-8-2,-8-1,-3 0,-1 0,2 0,4-2,2-2,-4 1,-4 1,-3 2,3 1,8 1,12 1,8 0,2 0,-5 0,-7 0,-3 0,0 0,3 0,1 0,0 0,-1-3,-4 0,-4 0,-6 1,-6 2,-10 0,-4 0,-3 0,-1 0,0 0,-2 0,-1 0,-3 0,-16 0,6 0,1 0,28 2,3 0,9 2,14-1,5 0,-23-1,2 1,1-2,0 1,1-1,-3 0,19-1,-2 0,-4 0,-2 0,-6 0,-1 0,-4 0,-1 0,-1 0,0 0,0 0,1 0,-2 0,0 0,-2 0,-1 0,-6 0,-2 0,41 0,-8 0,-3 0,10 0,-42 0,0 0,4-1,1-1,0-1,1 0,-3 0,-1 0,45-3,-12 3,-12 3,-5 0,4 0,8 0,14 0,-44 0,1 0,-1 0,0 0,43 0,-15 0,-10 1,-8 2,1 1,-1 4,5 1,6 1,3-2,7-2,1-1,0-2,-5 2,-10 0,-10 0,-10 0,-10-1,-3 0,2 1,7 0,5 1,7-1,-1-1,-4 0,-1-1,-6-1,-1-2,-1 0,-2 0,-1 0,-4 0,-3 0,-5 0,-4 0,-1 0,2 0,-1 0,3 0,-1 0,-10 0,1 0,10 0,-1 0,16 0,-9 0,-14-3,-5-1,-13-3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11:24.7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74,'51'0,"-1"0,10 0,2 0,6 0,2 0,8-1,2-1,2 0,2-1,7-1,0-2,1 0,-1 0,-4 0,-1 0,-7 0,-2 1,-14 0,-1 1,0 1,-1 0,0 1,0 1,0-1,0 1,-3 1,-1 0,-3 0,-2 0,46 0,-11 2,-7 4,-8 0,-9-1,-5-3,-6-1,-2 2,2 1,1 3,4-1,4 2,7 2,8 3,6 1,-1 0,-11-4,-8-3,-10-1,-1-1,3 0,3 0,3-2,2 1,3-2,1 1,2-1,0-2,-6 0,-7 0,-8 0,-13 0,-11 0,-5 0,2 0,14 0,27 0,28 6,-33-2,2 1,8 1,1 1,6-1,0 0,2-3,0 0,-1-1,-1-1,-5-1,-4 0,-6 0,-3 0,38 0,-13 0,0 0,3 0,5-3,-3 1,-7-1,-11 0,-6 3,-3 0,3-2,5-1,2 0,0 0,-3 2,1-2,7-1,13-4,-37 3,2 0,4 0,0 1,2 0,0 1,0 1,-1 1,-1 1,-1 0,1 0,-1 0,0 0,-2 0,-1 0,0 0,40 0,-13 0,-15 0,-10 0,-22 0,6 0,-12 0,5 0,-9 0,-6 0,3 0,5 0,17 0,3 0,1 0,-5 0,-10 0,-9 0,-9 0,6 0,-4 0,20 0,15 0,18 0,13 0,-3 0,-12 0,-16 0,-15 0,-12 0,-8 0,1 0,2 0,9 0,18 0,13 0,13 0,-1 0,-15 0,-14 0,-13 0,-13 0,17 0,16 0,33 0,18 0,-3 0,-22 0,-25 0,-16 0,-21 1,-3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11:32.96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66 28,'99'0,"-40"0,4 0,17 0,4 0,13 0,5 0,-31 0,2 0,3 0,15 0,5 0,1 0,-21 0,1 0,1 0,0 0,3 0,1 0,0 0,-2 0,-1 0,-1 0,-1 0,-3 0,9 0,-2 0,-3 0,-6 0,-2 0,-1 0,25 0,-2 0,-7 0,0-1,-4 0,1-1,4-1,0 0,0-1,1 0,5 1,-1 0,-5 1,-1 1,-6 1,-2 0,-6 0,-3 0,-7 0,-2 0,-6 0,0 0,45 2,-1 4,-5 1,0 1,-2-1,1-2,-5 2,-7 0,-13 2,-19-1,-14-1,-13-3,-10 0,1 8,-1 2,12 18,14 16,5 8,-2-3,-12-9,-17-29,-5-2,0 12,4 6,6 25,-2-1,0-4,-5-13,-1-10,-6-16,-19-2,5-10,-10 0,9 0,3 0,-14-2,4-1,-6 1,5 0,1 2,1 0,-2 0,-1-2,-2 0,-3-1,-3-2,0 3,3-3,0 1,6-1,1 1,3 2,5 0,-3 2,1 0,-9-7,-26-3,-35-12,32 11,0 0,-43-7,35 6,37 9,16 3,-8-2,-9-3,-5 0,-7-4,18 6,-1-1,6 2,-8-2,-12-1,-2-2,3 2,6 3,9 0,-7 2,-36 0,11 0,-6 0,-15 0,-6 0,-20-1,-4-1,1-1,0-1,4 0,1 1,5-1,3 1,17 2,1 0,0 1,0 0,2 0,-1 0,4 0,0 0,2 0,0 0,4 0,0 0,4 0,2 0,-46 0,13 0,14 0,8 0,4 0,-1 0,-5 0,-3 0,0 0,4 0,6 0,4 0,6 0,3 0,4 0,-1 0,-3 0,-7 0,-4 0,1 0,1 0,6 0,1 0,1 0,1 0,0 0,-3 2,-3 1,-1 2,0 0,8-2,6-2,5 1,-1 0,-5 1,-3 1,5-1,3-1,17 0,3-2,1-3,-1-2,-3-2,3 0,1-2,1 1,-4 2,2-1,-4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4:26.68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1,'67'0,"0"0,-1 0,-1 0,-6 0,0 0,-3 0,0 0,1 0,2 0,14 0,2 0,3 0,1 0,0 0,-2 0,-8 0,-5 0,22 0,-10 1,2 5,9 3,12 2,-47-5,0 0,-2-2,0 1,47 4,-47-4,1-2,2 1,1-2,4 0,1-1,4 0,-1-1,-1 0,-2 0,0 0,0 0,1 0,-1 0,1 0,0 0,0 0,-1 0,0 0,-2 0,-5 0,-1 0,42 0,-8 0,-10 0,-3 0,-5 0,-7 0,-9 0,-19 0,-12 0,-5 0,15 0,24 0,27 0,-31 0,2 0,2 0,1 0,-1 0,1 0,-4 0,1 0,44 0,1 0,2 0,-3 0,-5 0,-8 0,-4 0,-5 0,-2 0,-2 0,2 0,-2-1,1-2,-1 0,-6-3,1 1,0-1,6 1,6-1,4 1,0-1,-3 2,-1-1,-2 1,1 0,3 0,0 1,-2 2,-8 1,-14 0,-15 0,-16 0,-10 0,7 0,19 0,29 0,-20 0,6 0,13 0,5 0,8 0,1 0,4 0,-1 0,-4 0,-1 0,-6 0,-1 0,-1 0,-1 0,-1 0,0 0,-1 0,-1 0,-6 0,0 0,-6 0,-1 0,-4 0,-2 0,36 0,-11 0,-7 0,-4 0,1 1,-2 3,-2 2,-4 1,-4 0,-4 0,-4 0,-3 0,-5-1,-8-2,-6 0,-7-3,-1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4:31.2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7,'83'0,"-5"0,-24-1,-3-1,-7 0,-8 0,-6 2,-14 0,-3 0,1 0,5 0,18 0,6 0,5 0,-5 0,-11 0,-11 0,-6 0,0 0,6 0,11 0,5 0,2 0,-8 0,-6 0,-11 0,-5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4:37.6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1,'75'0,"0"0,-11 1,3 0,2 0,12 2,3 0,3 1,-13 0,2 1,2 0,0 1,6 0,2 1,0 0,1 0,-1 1,1-1,0 0,-1 1,1-1,0 0,-1 0,-2 0,-5-1,-1 0,-2 0,-2-1,14 2,-3-1,-4 0,15 2,-6-1,-17-2,-4-2,-8 0,-1-2,-3 0,0 0,-2 0,0 0,1 0,-2 0,0 0,-1 0,2 0,0 0,0-1,-1 0,-2 1,0 0,-1 0,0 0,45 4,-2-1,-1-2,-1 0,-2-2,-6 0,-2 0,-2-2,6-4,0-3,1-3,-4-1,-6 2,-3 1,-4-1,0 0,3-2,10-2,7 2,6 0,-1 2,-5 2,-7 1,-3 3,-3 1,-6 3,-7 1,-14 0,-10 0,-12 0,-16 1,12 1,24 1,50 8,-32-4,7 2,-9-1,5 0,1 1,1 0,0 0,0-1,-3-1,0-1,-2-1,25 2,-5-1,-24-4,-3 0,-3 0,-2 0,-2 0,-1 1,0-1,-1 0,1 2,0-1,0-1,0 1,48 4,-8 1,-7-1,-6 1,-2-1,3-2,4-1,3-1,-3-1,-4 0,-4-2,7 0,6 0,-38 0,2 0,4 0,0 0,0 0,-1 0,0 0,-2 0,42 0,-14 0,-13 4,-9 2,-6 2,-9-2,-11-2,-11-4,25-6,42-7,-22 4,8-1,-9 2,4-1,1 1,0-1,0 1,-1 1,28-4,-3 1,-12 2,-6 1,-21 3,-4 2,42 0,-7 2,2 0,3 0,0 0,-2 0,-7 0,-5 0,0 2,5 2,7 2,2 0,0 0,-8 0,-9 0,-3 2,-5-3,4-1,1-2,4-2,5 0,-2 0,-4 0,-6 0,-6 0,1 0,-1 0,1 0,-1 0,1 0,-2 0,-5 0,-7-2,-6-1,-3 0,-2-2,0 0,0 0,2 2,1 1,0 1,-3 1,0-2,-2-2,1-2,-3-2,-5 0,-6 2,-9 2,-3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4:46.2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0 121,'63'0,"-1"0,13 0,5 1,-15 2,3 0,2 0,11 1,2 1,1 1,5 1,3 0,1 0,-15 0,2 0,1 0,-1-1,0 1,0-1,-1 0,0 0,-2 0,1 0,-2-1,0 1,22 1,-2-1,-3-1,-14-1,-2 0,-2 0,-4-1,0-1,-3 0,25 0,-3-1,-12 0,-2-1,-13 1,-2 0,-7 1,-3 0,37 5,-17-1,-13-2,-24-3,1-1,1 0,36 0,-22 0,4 0,8 0,3 0,6 0,0 0,-4 0,-1 0,-3 0,-2 0,-4 0,-3 0,35 0,-11 0,-14 0,-10 0,-5-1,-1 0,1-2,3 0,5-1,7-4,7-2,2-1,-3 0,-8 2,-6 1,-4 3,-1 3,1 0,3-2,-1-1,-8-6,-14-1,-6 2,8 2,19 6,33 2,-18 1,8 2,10-1,4 1,5-1,2 1,-5-1,-2 0,-17-2,-3 0,-4 0,-1 0,-5 0,-1 0,-4 0,-1 0,-3 0,0 0,43 0,-4 0,-1 0,-2 0,-2 0,-2 0,0 0,3 0,-36 0,2 0,1 0,1 0,4 0,0 0,-1 0,0 0,42 0,-11 0,-21 2,-16 0,-15 0,-12-1,-7-1,21 0,30 1,-18 1,6 1,23 2,6 2,12 2,5 1,-28-3,1 0,1 0,1-1,0-1,-1 0,-6-2,-1 0,-2 0,30-1,-2-2,-1 0,-1 0,-4-1,-1-1,-2 1,0 0,-5-1,-1 1,-6 0,-3 0,-1 1,-2 0,-9 1,-2-2,38-2,-18-10,-34 6,44-4,-27 11,8 2,3-1,7 0,3 0,9 1,4-1,-2 0,-6-1,-1 1,-3 0,-6-1,-2 0,-4 0,9 0,-2 0,5 0,-6 0,9 0,-20-1,1-2,-13-1,0-1,18-1,4-1,15-2,1 0,-7 0,-1 0,-4 0,0 0,-6 0,-3-1,-12 1,-3 0,35-8,-26 1,-18 2,-21 7,30 1,33-1,-24 2,6 0,14-2,3 1,-4-1,0 0,-1 2,-1 0,-5 1,-2 0,-6 1,-1-1,-5 2,-2 0,-5 1,-2 0,44-1,-10 2,-1 0,8 0,4 0,-47 1,1 0,-2 1,0 1,36 5,-13 2,-22-3,-19-2,-15-3,17 1,35 4,27 3,-36-4,3-2,4-1,-1 0,-5-2,-1 0,2 0,-1 0,-5 0,-1 1,44 3,-4 0,-11 1,-7-1,-7-1,-3-1,-1 0,-5-1,-4 1,-4 0,-2 3,-3 2,0 0,-4 1,-2-1,-2 1,2 0,2 2,3 0,1-1,-5 0,-4-2,-5 0,-4-4,-3 1,-4-2,-3-2,-8 1,-3-2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4:50.07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24,'71'-1,"0"0,0 1,-1-2,0 0,1 0,8-1,0 1,0 0,-5 0,-1 0,-1 0,26 0,-3 2,-10-1,-4 2,-12-1,-3 0,-5 0,-3 0,36 0,-32 0,9 6,19 6,-28-5,11 1,2-1,11 2,3 0,1-1,4 0,0-1,0-1,-5 0,-1 0,-5-1,12 0,-5 0,-6-1,-2 0,-11 1,-2 0,-6 0,-2-1,-8 1,-1-1,40 2,-27-3,-22-1,5 0,34 6,-21-1,6 0,28 0,5 0,-31-3,-1-1,0 0,25 0,-3-1,-8-2,-6 0,-18 0,-2 0,-2 0,-2 0,47-2,-11-2,-13-3,-12-1,-10 1,-5 1,-3 3,-4 1,-8-4,-11-1,-8 1,24 3,48 5,-20-1,8 1,-6-1,6 0,-1-1,2 0,1 0,-1-1,-3-1,0-1,-3 0,24-2,-7-3,-22-1,-3-1,-4 0,-2-1,-4 2,-1 0,47-8,-8 3,-7 3,-9 3,-6 4,-8 2,-8 1,-5 1,-1 0,-1 0,-1 0,-3 0,-4 0,2 0,1 0,3 0,1 0,-2 1,-4 1,-8 0,-7 0,-3 0,-1 0,1-1,-2-1,0 0,-1 1,2 1,4-1,3 2,1-1,-4 0,-7-1,-1 1,7-1,-3 1,6-2,-9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5:01.68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0,'56'0,"0"0,8 0,4 0,14 0,4 0,8 0,4 0,-29 0,3 0,2 0,19 0,4 0,1 0,-21 1,1 0,0 0,0 0,1 0,1 1,-1 0,-1 0,23 1,-2 0,-4 2,-19-1,-4 1,-1 0,26 1,-2 1,-3 1,-3 0,-5 2,-1 0,-2 0,1 1,3 0,2 2,-3-1,0 1,-5-1,-1 1,-8 0,-3 0,-10 0,-2 0,39 11,-3-1,1-5,4-5,-1-6,-4-2,-11-1,-12 1,-11 1,-15-3,-8 0,-6 0,0-1,5 0,3-2,-1 0,-5 0,-7 0,-8 0,-2 0,6 3,10-1,11 3,-2-1,-4 1,-13 0,-10 0,-5 21,-6 13,0 32,0 9,0 0,0-15,0-20,0-18,0-9,0-1,0 4,-2 3,0 0,-5-4,2-10,-31-4,-7-8,-37-5,-7-7,35 2,-1-2,2 1,2-1,-40-10,15 6,16 10,-4 0,-4 3,0 2,2 0,0 3,1 0,-4 0,-2 0,-2 0,-6 0,-4 0,-5 0,-9 0,-4 0,2 0,-1-2,3-2,-2 1,46 2,0 0,0 1,0 0,-49-3,5 0,6-1,3-1,-1 2,-4-3,-5-1,-3 1,0 1,0 2,0-1,48 2,0 1,-3-1,1 0,-2 0,1-1,0 0,0 0,2-1,1 1,-44-4,4 1,6 3,9 0,6 2,4 1,3-3,1 0,5 0,7 1,7 2,7-2,11 0,9-4,9-6,6-7,1-3,0 3,0 5,7 0,-5-12,5-5,-7-14,0 6,-5 6,-5 9,-5 7,-4 5,3 3,4 2,66-16,3 4,-1 3,3 1,36-3,-5 5,-6 7,-3 3,3 3,5 0,6 0,4 0,-4 0,0 0,0 0,-3 1,-2 2,-7 2,-10 5,-8 2,-6 1,-1 2,-1 1,1 1,-1-1,-1-4,-2-3,0-2,-4-2,-1-3,1-1,-2-1,3 0,0 3,5-1,5 1,-1 1,-1-1,-3 0,-2 2,0-2,3 0,1 2,1-3,-1 1,-3-1,-7-2,-6 0,-7 0,-5 0,0 0,-3 2,-5 1,-6-1,-2 0,3-2,6 0,9 0,1 0,3 0,-4 0,-3 0,-4 0,-13 1,-2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5:08.1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135 111,'97'0,"-32"0,7 0,14 0,6 0,-21 0,2 0,0 0,1 0,2 0,-2 0,-2 0,0 0,0 0,2 0,-1 0,2 0,0-1,1 0,-1 0,-3-1,-2 0,-1 0,27-3,-5 0,-13-1,-5-1,-15 1,-3-1,-1 1,-1 0,0 0,0 0,-1 1,-1 0,1 0,0 1,-2 0,0 2,43-3,-2 0,0 2,4 1,3 1,1 1,-48 0,0 0,0 0,0 0,1 0,-1 0,1 0,-1 0,48 5,0 3,0 7,-50-5,0 0,1 0,-1 0,47 10,-8-3,-10-3,-17-2,-13-3,-9-2,-12-2,-89 1,12-1,-7 0,-30 2,-8 0,28-1,-1 0,-2 1,-8 0,-2 2,1-1,3 0,0 0,2-1,5 1,1-1,4 1,-13 2,13 0,17-4,21 1,32-7,-27 0,9 0,-20 0,12 0,-4 0,-11-2,-10 0,-3-2,0 2,5 1,7 1,3 0,3 0,-2 0,-1 0,1 0,3 0,5 0,1 0,-2 0,-5 0,-3 0,-2 0,0 0,4 0,0 0,2 0,-3 0,-4 0,-6 0,-3 0,0 0,1 0,4 0,4 0,5 0,5 0,3 0,-2 0,-3 0,-5 0,-6 0,-9 0,-6 0,-3 0,0 0,5 0,3 0,8 0,2 0,-2 0,-3 0,-5 0,-6 2,0 1,7-1,10 1,16-2,8-1,-9 0,5 0,-9 0,12 0,-5 2,-11 4,-27 4,-25 3,-9-1,6-2,25-3,21-2,10-3,16-2,-3 0,-3 3,-16-2,-39 3,-20-4,41 0,0 0,-38-2,27 0,29-1,19 1,7 1,2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6:08:01.9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162 1,'58'0,"-1"0,24 1,6 0,-17 1,5 1,0 0,9 2,2 0,0 1,0 1,-1 0,-1 1,-5 0,-2 0,-1 0,0 0,-1 1,-1-1,-2-1,-2 1,0-1,30 4,-1 0,-32-2,0-1,-1 1,27 4,-2 0,-2 0,-2 1,-5 0,-4-1,-13-1,-3-1,-9-2,-2 0,31 6,-11-5,-9 0,-1-1,-1 0,-3 0,-7-2,-8 0,-9 1,-5 1,1 4,0 1,1 3,1 0,-2 2,-3 1,0 6,-2 5,-2 6,-3-2,-5-4,-6-3,-5 4,-3 8,-9 7,-13 3,-15-9,-17-8,-18-12,-15-11,37-7,-2-2,-4-1,-1-2,-2-1,-1-2,0-1,1 0,2-2,1 0,2 0,2 1,-43-5,7 1,-2 0,-5 1,45 6,-2 0,-4-1,-1 1,-1 1,-1 0,-3 1,1 0,0 0,1 1,2 0,2 1,3 0,1 0,-45 0,-1 0,48 0,0 0,-1 0,-1 0,0 0,0 0,-46 0,6 0,5 0,7 0,4-2,5-1,5-2,7 0,3 2,2 0,-1 3,0-2,4-1,5-2,7-3,4 0,3-5,4-2,4-1,6-4,2-3,2-4,0-2,0-1,2 1,2 4,4 6,2 6,3-11,6 3,5-14,11 6,12 3,11 4,10 6,3 4,1 6,-3 4,1 2,7 0,14 0,15 0,-40 0,2 0,4 0,0 0,-1 1,0 1,-2 1,-1 2,-3 0,0 1,43 8,0-2,0-2,0-2,-3 0,-4 1,-2 0,2 2,8 0,-43-3,2 0,4 0,0 0,3 1,-1 0,0 0,-1-1,-2 0,-2-2,-3 1,-1-1,43 5,-2-2,-3-1,-4-2,-3 0,-10-1,-11-2,-11-1,-13-2,-9 0,-10 0,-9 5,-4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99E43-09CC-4298-B18A-2BD6189A1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277B9D-25B2-0850-4724-3584EDFD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55F8E3-9B41-23EC-8C84-74C58DEB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FC4E33-114D-CD09-99B9-132CBE91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5455FB-4611-B4CD-05E5-938662EE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3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96ED2-1507-51CE-8F66-CE7E511B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1EA562-04B4-4437-7435-0EB1DDB1E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C58B2F-7CD7-00EA-D9A8-D0E0B02A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389D9-6668-0C5E-7CF4-A64E1E54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7E776F-0582-321D-9457-CAAF9594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478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D23E0-1095-72FA-BD3C-70797DB1B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870258-0994-F9B9-E993-5C30C2A06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E9883E-A2B7-DC6D-439E-0D5D6458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B1518-63A9-9703-1DE6-D080A53F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23FA4-B4F4-804B-1747-8C074D14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072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CDD38-FCAE-B43A-F018-4B87B25A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AA07EA-FB56-FAF2-330B-F7D58749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79FBDF-ED65-9EA3-69C3-6692EA82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8700AC-315C-C55A-45E0-1C69FE90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BB58BA-A654-3833-CE48-50567440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19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22A2D-CCFE-1658-AD77-8CA62A72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8EB53F-FCD7-F320-3F34-664A9A542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62CF6D-3896-EE63-0C0E-E2653844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F3A057-94B5-0C95-F437-43E5CE7A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CC09DD-8060-39A6-708D-54FF327E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052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1D461-3A44-A777-23C2-C262F3BA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6956BB-5E39-2767-BCD7-723AD14A7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DDD40F-80A6-2256-339D-D1237CBF2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896555-40D6-175D-E2E7-7D99F5E1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6D824A-BD42-640D-08A7-7FD2F4E9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B512FC-FDB4-6002-BC24-3F39F93E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053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97E51-D2B8-A98F-7948-4D6CD444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4A92F1-4CBE-D6E6-1D07-DF475615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2D1B62-BE84-DA35-87A5-CDDB323CC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22208D-930D-28EB-E993-191F30819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55D5843-FBA8-5152-6986-B0FCDE1A7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E434F8-6C8A-D668-6DE4-A7E7E428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593FE3-4AFE-F60E-352C-46392850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A1698A-BA6E-C0BB-64C1-8E66879F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43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2C25B-181C-9719-3404-C4DD3860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3A9E51-7E8A-097D-4351-0D9F173C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A5C1383-0F3D-DE45-0DCD-EC6E347F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85D9F6-4E5C-2877-A756-F1F550AA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09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C203230-79E5-7E54-C290-5847D029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6BB30A-957B-BDDB-FB93-CACB4CAF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2820AE-FAC8-2AFE-6C08-756E558E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92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3772E-6837-0311-CD59-5C5783C6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0FF0E-AA07-8E06-AB04-BA307048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C1A0F0-5C23-FFD4-832B-7F58657D9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EDA542-05CC-190A-C8B8-F8AEBF2E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AB50DF-5D12-7A8F-3277-817B7206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F109EA-359E-05DD-18E9-3E625756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58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E2BE2-9248-7B7D-CC80-A419F64E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B64A533-E584-7555-E798-B28EE98B5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0D8DB9-AEB0-BF15-5DF1-9060372A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2F147-04A1-4790-9003-92237BC9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836CF3-51C2-2CAE-57D6-50CA421C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828419-E259-B4D3-2F9F-9398F7E8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953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4FEF22-C844-43BC-ABF6-9F2115BC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C9B4C7-67CA-6975-B3E6-F3BBC9DCC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E218D9-59EF-A0ED-7B0C-0EFA6B79A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169BB-C47B-234C-BD0E-80B105BC41A8}" type="datetimeFigureOut">
              <a:rPr lang="nl-BE" smtClean="0"/>
              <a:t>19/12/2024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974973-3607-1874-2EBC-369E2D836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DE231B-2E1F-442F-A783-9A7572786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F6289F-F0ED-6246-AE33-9AA3890C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75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png"/><Relationship Id="rId18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customXml" Target="../ink/ink5.xml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customXml" Target="../ink/ink4.xml"/><Relationship Id="rId19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image" Target="../media/image13.png"/><Relationship Id="rId1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3.xml"/><Relationship Id="rId18" Type="http://schemas.openxmlformats.org/officeDocument/2006/relationships/customXml" Target="../ink/ink15.xml"/><Relationship Id="rId3" Type="http://schemas.openxmlformats.org/officeDocument/2006/relationships/image" Target="../media/image20.png"/><Relationship Id="rId7" Type="http://schemas.openxmlformats.org/officeDocument/2006/relationships/customXml" Target="../ink/ink10.xml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24.png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customXml" Target="../ink/ink11.xml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7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kleding, persoon, person, Menselijk gezicht&#10;&#10;Automatisch gegenereerde beschrijving">
            <a:extLst>
              <a:ext uri="{FF2B5EF4-FFF2-40B4-BE49-F238E27FC236}">
                <a16:creationId xmlns:a16="http://schemas.microsoft.com/office/drawing/2014/main" id="{80D52693-4998-94BF-E4AB-A5F198EFC9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888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B4B8A1-35C4-1B15-A82C-CDD5F47BA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Actievormen en engagement op verschillende politieke niveaus</a:t>
            </a:r>
            <a:r>
              <a:rPr lang="nl-BE" sz="3200" dirty="0">
                <a:effectLst/>
              </a:rPr>
              <a:t> </a:t>
            </a:r>
            <a:endParaRPr lang="nl-BE" sz="32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B1577E-2D94-B92B-B266-5531F5792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https://www.youtube.com/watch?v=UX6K4X1xEG8</a:t>
            </a:r>
          </a:p>
        </p:txBody>
      </p:sp>
    </p:spTree>
    <p:extLst>
      <p:ext uri="{BB962C8B-B14F-4D97-AF65-F5344CB8AC3E}">
        <p14:creationId xmlns:p14="http://schemas.microsoft.com/office/powerpoint/2010/main" val="361952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AF0C6-2A86-B696-AE93-4F2FE42A0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856652C8-CC5C-3AD5-4E37-D36342A4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46E95089-776D-7091-3362-84C5DD63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110DE6C0-8253-E3E2-9A3B-D3E9191CA19C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De neiging gehad om mijn mening te veranderen om erbij te horen.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0F2D29-A8ED-4807-4A6C-446F23739B4F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64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91D37-BA50-D1A7-769B-763F34551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5D2377DA-2A6D-E619-FA8E-4B169A6E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B07BF6EA-199D-EB42-3FC9-18BD86248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33C9DBFB-8B29-7446-0E11-AFA9F827B787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De behoefte gehad om volledig uit een discussie te stappen omdat het te emotioneel werd.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FF42853-4997-2EE4-23D2-B332D96BD75E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53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monstreren | gemeente Utrecht">
            <a:extLst>
              <a:ext uri="{FF2B5EF4-FFF2-40B4-BE49-F238E27FC236}">
                <a16:creationId xmlns:a16="http://schemas.microsoft.com/office/drawing/2014/main" id="{BA1B9ED7-8C5C-FA97-6C5D-00B242AE8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79829"/>
            <a:ext cx="10905066" cy="44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4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80E713-4C5F-188B-CCDD-77BD39B4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355"/>
            <a:ext cx="10515600" cy="3346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Demonstratie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uitgelegd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E26F355-D6DC-B7FD-96C5-401B0E4D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1" y="4060065"/>
            <a:ext cx="2215714" cy="2230486"/>
          </a:xfrm>
          <a:prstGeom prst="rect">
            <a:avLst/>
          </a:prstGeom>
        </p:spPr>
      </p:pic>
      <p:pic>
        <p:nvPicPr>
          <p:cNvPr id="13" name="Afbeelding 12" descr="Afbeelding met patroon, plein, ontwerp, Symmetrie&#10;&#10;Automatisch gegenereerde beschrijving">
            <a:extLst>
              <a:ext uri="{FF2B5EF4-FFF2-40B4-BE49-F238E27FC236}">
                <a16:creationId xmlns:a16="http://schemas.microsoft.com/office/drawing/2014/main" id="{E7A7A9B0-5861-2937-EB1C-30CA21977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10" y="4060065"/>
            <a:ext cx="2230486" cy="223048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95837D-2AB4-2174-30E5-907121494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986" y="4065062"/>
            <a:ext cx="2251332" cy="22204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879FA1-9694-7328-5672-5BA49E099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25" t="4099" r="8028" b="4844"/>
          <a:stretch/>
        </p:blipFill>
        <p:spPr>
          <a:xfrm>
            <a:off x="7379408" y="4147054"/>
            <a:ext cx="2136412" cy="2138499"/>
          </a:xfrm>
          <a:prstGeom prst="rect">
            <a:avLst/>
          </a:prstGeom>
        </p:spPr>
      </p:pic>
      <p:pic>
        <p:nvPicPr>
          <p:cNvPr id="15" name="Afbeelding 14" descr="Afbeelding met patroon, wit, pixel&#10;&#10;Automatisch gegenereerde beschrijving">
            <a:extLst>
              <a:ext uri="{FF2B5EF4-FFF2-40B4-BE49-F238E27FC236}">
                <a16:creationId xmlns:a16="http://schemas.microsoft.com/office/drawing/2014/main" id="{361F9553-9689-89FD-A836-FF3B304B27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494" t="5785" r="10177" b="7500"/>
          <a:stretch/>
        </p:blipFill>
        <p:spPr>
          <a:xfrm>
            <a:off x="9747946" y="4103111"/>
            <a:ext cx="2056970" cy="204051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AB89B97E-7ECD-168C-D0FD-8206767FF9CF}"/>
              </a:ext>
            </a:extLst>
          </p:cNvPr>
          <p:cNvSpPr txBox="1"/>
          <p:nvPr/>
        </p:nvSpPr>
        <p:spPr>
          <a:xfrm>
            <a:off x="680148" y="3749158"/>
            <a:ext cx="1159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Wikipedia                                 ChatGPT                           Woordenboek                            Artikel                              Encyclopedie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59A9AD43-0135-4EDB-AF92-5577EA5EF234}"/>
              </a:ext>
            </a:extLst>
          </p:cNvPr>
          <p:cNvSpPr/>
          <p:nvPr/>
        </p:nvSpPr>
        <p:spPr>
          <a:xfrm>
            <a:off x="2039558" y="3390900"/>
            <a:ext cx="3346190" cy="3429000"/>
          </a:xfrm>
          <a:prstGeom prst="ellipse">
            <a:avLst/>
          </a:prstGeom>
          <a:noFill/>
          <a:ln w="889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04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07C4A-CC50-1890-7E61-C17F5D49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betekent ‘demonstratie’?</a:t>
            </a:r>
            <a:endParaRPr lang="nl-BE" dirty="0"/>
          </a:p>
        </p:txBody>
      </p:sp>
      <p:pic>
        <p:nvPicPr>
          <p:cNvPr id="9" name="Afbeelding 8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530C938A-8D98-2951-53F9-7B190498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935"/>
            <a:ext cx="6680213" cy="38724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51F4A2F-21B7-8C20-B046-2B4CEE45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31772"/>
            <a:ext cx="7772400" cy="3590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965D0C7E-BA00-5ECD-AF62-BD50893E5F40}"/>
                  </a:ext>
                </a:extLst>
              </p14:cNvPr>
              <p14:cNvContentPartPr/>
              <p14:nvPr/>
            </p14:nvContentPartPr>
            <p14:xfrm>
              <a:off x="3532477" y="3766852"/>
              <a:ext cx="185400" cy="3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965D0C7E-BA00-5ECD-AF62-BD50893E5F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8837" y="3658852"/>
                <a:ext cx="29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5408806B-5407-9E84-A1AC-349BC2AC3875}"/>
                  </a:ext>
                </a:extLst>
              </p14:cNvPr>
              <p14:cNvContentPartPr/>
              <p14:nvPr/>
            </p14:nvContentPartPr>
            <p14:xfrm>
              <a:off x="230557" y="4006612"/>
              <a:ext cx="3364560" cy="27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5408806B-5407-9E84-A1AC-349BC2AC38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917" y="3898972"/>
                <a:ext cx="34722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6FE9E7C7-27D7-8C8A-E205-66E1044EDB6F}"/>
                  </a:ext>
                </a:extLst>
              </p14:cNvPr>
              <p14:cNvContentPartPr/>
              <p14:nvPr/>
            </p14:nvContentPartPr>
            <p14:xfrm>
              <a:off x="230917" y="4217572"/>
              <a:ext cx="324360" cy="288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6FE9E7C7-27D7-8C8A-E205-66E1044ED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917" y="4109572"/>
                <a:ext cx="4320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BD44A2CE-7B39-3620-5BDE-A95C40CB8DB4}"/>
                  </a:ext>
                </a:extLst>
              </p14:cNvPr>
              <p14:cNvContentPartPr/>
              <p14:nvPr/>
            </p14:nvContentPartPr>
            <p14:xfrm>
              <a:off x="6693777" y="4940937"/>
              <a:ext cx="5102280" cy="9468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BD44A2CE-7B39-3620-5BDE-A95C40CB8D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40137" y="4833297"/>
                <a:ext cx="5209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584C2101-6058-6B9F-0495-EAE6971B52C0}"/>
                  </a:ext>
                </a:extLst>
              </p14:cNvPr>
              <p14:cNvContentPartPr/>
              <p14:nvPr/>
            </p14:nvContentPartPr>
            <p14:xfrm>
              <a:off x="5080617" y="5186457"/>
              <a:ext cx="6775200" cy="11088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584C2101-6058-6B9F-0495-EAE6971B52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6617" y="5078457"/>
                <a:ext cx="68828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85B057AE-3631-0ADD-E449-70DBFCD59E59}"/>
                  </a:ext>
                </a:extLst>
              </p14:cNvPr>
              <p14:cNvContentPartPr/>
              <p14:nvPr/>
            </p14:nvContentPartPr>
            <p14:xfrm>
              <a:off x="5068017" y="5561217"/>
              <a:ext cx="3018960" cy="777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85B057AE-3631-0ADD-E449-70DBFCD59E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14017" y="5453217"/>
                <a:ext cx="31266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05F6BC16-2EA9-B85F-1F94-1E18587F81F9}"/>
                  </a:ext>
                </a:extLst>
              </p14:cNvPr>
              <p14:cNvContentPartPr/>
              <p14:nvPr/>
            </p14:nvContentPartPr>
            <p14:xfrm>
              <a:off x="568985" y="1414138"/>
              <a:ext cx="1791720" cy="34308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05F6BC16-2EA9-B85F-1F94-1E18587F81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345" y="1306138"/>
                <a:ext cx="189936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C4E77369-920B-5FFB-746E-615FA3BD5CDB}"/>
                  </a:ext>
                </a:extLst>
              </p14:cNvPr>
              <p14:cNvContentPartPr/>
              <p14:nvPr/>
            </p14:nvContentPartPr>
            <p14:xfrm>
              <a:off x="7354625" y="3262378"/>
              <a:ext cx="1707480" cy="136800"/>
            </p14:xfrm>
          </p:contentPart>
        </mc:Choice>
        <mc:Fallback xmlns=""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C4E77369-920B-5FFB-746E-615FA3BD5C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00625" y="3154738"/>
                <a:ext cx="181512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07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E8FA1-5BE4-6F4E-E3C1-C045C250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betekent ‘demonstratie’?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E528078-2B36-C52B-4B12-4FBE2E5F3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9537"/>
          <a:stretch/>
        </p:blipFill>
        <p:spPr>
          <a:xfrm>
            <a:off x="230497" y="2135701"/>
            <a:ext cx="6607700" cy="1908761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4A049B4-2F8B-3157-BF55-D25E13F2E8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613"/>
          <a:stretch/>
        </p:blipFill>
        <p:spPr>
          <a:xfrm>
            <a:off x="230496" y="1597743"/>
            <a:ext cx="6607700" cy="55224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6B93D12-8EC2-851B-3F76-EB479FF73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4059"/>
            <a:ext cx="7655169" cy="205514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41D8647-B579-100D-6202-92B13EAD8F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525"/>
          <a:stretch/>
        </p:blipFill>
        <p:spPr>
          <a:xfrm>
            <a:off x="5727032" y="1873866"/>
            <a:ext cx="6464968" cy="38405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08E0AF68-29EB-1D78-DC65-1AD6351980A0}"/>
                  </a:ext>
                </a:extLst>
              </p14:cNvPr>
              <p14:cNvContentPartPr/>
              <p14:nvPr/>
            </p14:nvContentPartPr>
            <p14:xfrm>
              <a:off x="206806" y="1681754"/>
              <a:ext cx="1379520" cy="34128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08E0AF68-29EB-1D78-DC65-1AD6351980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806" y="1574114"/>
                <a:ext cx="148716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231D0B60-1AEA-211E-6F1A-8C209BD60DA9}"/>
                  </a:ext>
                </a:extLst>
              </p14:cNvPr>
              <p14:cNvContentPartPr/>
              <p14:nvPr/>
            </p14:nvContentPartPr>
            <p14:xfrm>
              <a:off x="683446" y="3770834"/>
              <a:ext cx="3698280" cy="5652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231D0B60-1AEA-211E-6F1A-8C209BD60D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806" y="3662834"/>
                <a:ext cx="38059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D9D5544D-F788-D534-9D84-2B07B0ECB517}"/>
                  </a:ext>
                </a:extLst>
              </p14:cNvPr>
              <p14:cNvContentPartPr/>
              <p14:nvPr/>
            </p14:nvContentPartPr>
            <p14:xfrm>
              <a:off x="7643326" y="5089514"/>
              <a:ext cx="3979440" cy="6444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D9D5544D-F788-D534-9D84-2B07B0ECB5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9686" y="4981874"/>
                <a:ext cx="40870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AC28F7AE-35A4-D666-896F-E5A1D1EAA56D}"/>
                  </a:ext>
                </a:extLst>
              </p14:cNvPr>
              <p14:cNvContentPartPr/>
              <p14:nvPr/>
            </p14:nvContentPartPr>
            <p14:xfrm>
              <a:off x="5902006" y="5368154"/>
              <a:ext cx="632880" cy="111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AC28F7AE-35A4-D666-896F-E5A1D1EAA5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8366" y="5260514"/>
                <a:ext cx="740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0E838D03-3878-F330-9AFC-F63A880D5E20}"/>
                  </a:ext>
                </a:extLst>
              </p14:cNvPr>
              <p14:cNvContentPartPr/>
              <p14:nvPr/>
            </p14:nvContentPartPr>
            <p14:xfrm>
              <a:off x="288166" y="5830754"/>
              <a:ext cx="7071120" cy="21780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0E838D03-3878-F330-9AFC-F63A880D5E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166" y="5722754"/>
                <a:ext cx="71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8F17357-B304-278C-4DC5-2AAAB1C17043}"/>
                  </a:ext>
                </a:extLst>
              </p14:cNvPr>
              <p14:cNvContentPartPr/>
              <p14:nvPr/>
            </p14:nvContentPartPr>
            <p14:xfrm>
              <a:off x="273406" y="6115514"/>
              <a:ext cx="2928240" cy="8820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18F17357-B304-278C-4DC5-2AAAB1C1704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406" y="6007514"/>
                <a:ext cx="3035880" cy="30384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Afbeelding 20">
            <a:extLst>
              <a:ext uri="{FF2B5EF4-FFF2-40B4-BE49-F238E27FC236}">
                <a16:creationId xmlns:a16="http://schemas.microsoft.com/office/drawing/2014/main" id="{C49863AC-F5B3-3CFE-E9B3-B4A34143D9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8166" y="4370554"/>
            <a:ext cx="2442609" cy="627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911D60A6-CDE3-272D-8642-792427294CA6}"/>
                  </a:ext>
                </a:extLst>
              </p14:cNvPr>
              <p14:cNvContentPartPr/>
              <p14:nvPr/>
            </p14:nvContentPartPr>
            <p14:xfrm>
              <a:off x="368806" y="4474994"/>
              <a:ext cx="2017800" cy="46332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911D60A6-CDE3-272D-8642-792427294CA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5166" y="4367354"/>
                <a:ext cx="2125440" cy="6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08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891DA-CE44-38CD-CA11-4BCBEF26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betekent ‘demonstratie’?</a:t>
            </a:r>
          </a:p>
        </p:txBody>
      </p:sp>
      <p:pic>
        <p:nvPicPr>
          <p:cNvPr id="5" name="Tijdelijke aanduiding voor inhoud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FC43E0A-1440-0721-645D-A6FD2C123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1918494"/>
            <a:ext cx="9017000" cy="4165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70772A57-B478-BC4C-FCFE-A37A8DAFBEBC}"/>
                  </a:ext>
                </a:extLst>
              </p14:cNvPr>
              <p14:cNvContentPartPr/>
              <p14:nvPr/>
            </p14:nvContentPartPr>
            <p14:xfrm>
              <a:off x="2353846" y="3977474"/>
              <a:ext cx="7878240" cy="1407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70772A57-B478-BC4C-FCFE-A37A8DAFB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0206" y="3869834"/>
                <a:ext cx="79858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E0A5C0A-198E-CE9B-9BB0-AA3829D750B3}"/>
                  </a:ext>
                </a:extLst>
              </p14:cNvPr>
              <p14:cNvContentPartPr/>
              <p14:nvPr/>
            </p14:nvContentPartPr>
            <p14:xfrm>
              <a:off x="2327566" y="4360874"/>
              <a:ext cx="7921800" cy="8604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E0A5C0A-198E-CE9B-9BB0-AA3829D750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3566" y="4252874"/>
                <a:ext cx="80294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471DCC63-B292-76B7-EA0B-A1972689CFE1}"/>
                  </a:ext>
                </a:extLst>
              </p14:cNvPr>
              <p14:cNvContentPartPr/>
              <p14:nvPr/>
            </p14:nvContentPartPr>
            <p14:xfrm>
              <a:off x="2368966" y="4712594"/>
              <a:ext cx="3470760" cy="7308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471DCC63-B292-76B7-EA0B-A1972689CF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4966" y="4604594"/>
                <a:ext cx="35784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11CAB2C4-D57F-E5F4-76CB-9886306E6C7B}"/>
                  </a:ext>
                </a:extLst>
              </p14:cNvPr>
              <p14:cNvContentPartPr/>
              <p14:nvPr/>
            </p14:nvContentPartPr>
            <p14:xfrm>
              <a:off x="5058166" y="2064434"/>
              <a:ext cx="1966320" cy="24300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11CAB2C4-D57F-E5F4-76CB-9886306E6C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4166" y="1956794"/>
                <a:ext cx="2073960" cy="4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33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51346-DD4F-DF3D-3C49-AEB098E4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Een blik in de actualiteit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26CCED-5FF3-B6C7-BB1B-A452A51E4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Lees de onderstaande verhalen. Waarvoor wordt er geprotesteerd en zou jij meedoen?</a:t>
            </a:r>
            <a:r>
              <a:rPr lang="nl-BE" dirty="0">
                <a:effectLst/>
              </a:rPr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311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74DC9F6F-DC9A-679B-C166-9C4D9265C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15811"/>
            <a:ext cx="10905066" cy="2426376"/>
          </a:xfrm>
          <a:prstGeom prst="rect">
            <a:avLst/>
          </a:prstGeom>
          <a:ln>
            <a:noFill/>
          </a:ln>
        </p:spPr>
      </p:pic>
      <p:sp>
        <p:nvSpPr>
          <p:cNvPr id="51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4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038F66-65E9-7EDE-7C47-5F438E458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DD8100-CC65-BAE0-B296-6B7808B0D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11">
            <a:extLst>
              <a:ext uri="{FF2B5EF4-FFF2-40B4-BE49-F238E27FC236}">
                <a16:creationId xmlns:a16="http://schemas.microsoft.com/office/drawing/2014/main" id="{E4DAFF65-8483-7D08-5715-BF8B5173A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706FCA76-0C62-AECD-5D83-B8B61F757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5696E26C-10F1-7DBB-980D-DB8DBB87E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7">
            <a:extLst>
              <a:ext uri="{FF2B5EF4-FFF2-40B4-BE49-F238E27FC236}">
                <a16:creationId xmlns:a16="http://schemas.microsoft.com/office/drawing/2014/main" id="{B92F27FB-0930-6100-4B70-F22B8801E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Isosceles Triangle 19">
            <a:extLst>
              <a:ext uri="{FF2B5EF4-FFF2-40B4-BE49-F238E27FC236}">
                <a16:creationId xmlns:a16="http://schemas.microsoft.com/office/drawing/2014/main" id="{AA0E87EE-A826-B976-BBD4-571391E98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5252546-9236-E0D9-1FEF-C76BF8554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43467" y="2215811"/>
            <a:ext cx="10905066" cy="2426376"/>
          </a:xfrm>
          <a:prstGeom prst="rect">
            <a:avLst/>
          </a:prstGeom>
          <a:ln>
            <a:noFill/>
          </a:ln>
        </p:spPr>
      </p:pic>
      <p:sp>
        <p:nvSpPr>
          <p:cNvPr id="51" name="Isosceles Triangle 21">
            <a:extLst>
              <a:ext uri="{FF2B5EF4-FFF2-40B4-BE49-F238E27FC236}">
                <a16:creationId xmlns:a16="http://schemas.microsoft.com/office/drawing/2014/main" id="{5E82BBE9-FDA0-6485-D70B-5F6BE13CA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B2EC19B2-928C-156D-CF08-83457E31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A6264251-ED95-882F-CC7D-0E12E26110A2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Een meningsverschil gehad met een goede vriend(in).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2B21298-CB37-6F2C-F113-E3634E6C5561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851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085B01-8AA1-0AA5-0ED5-A3AA5221A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741AF-69A2-A7EF-5868-9DF2D7261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11">
            <a:extLst>
              <a:ext uri="{FF2B5EF4-FFF2-40B4-BE49-F238E27FC236}">
                <a16:creationId xmlns:a16="http://schemas.microsoft.com/office/drawing/2014/main" id="{9EDF5E26-2EE7-8DD5-F435-72BB011E0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2EF4C987-0A5A-9DB4-EE63-33F25B1C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65092F2B-74DB-4A64-D016-681AA16D6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7">
            <a:extLst>
              <a:ext uri="{FF2B5EF4-FFF2-40B4-BE49-F238E27FC236}">
                <a16:creationId xmlns:a16="http://schemas.microsoft.com/office/drawing/2014/main" id="{38CAF91E-88DD-66BD-A925-6D29391E7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Isosceles Triangle 19">
            <a:extLst>
              <a:ext uri="{FF2B5EF4-FFF2-40B4-BE49-F238E27FC236}">
                <a16:creationId xmlns:a16="http://schemas.microsoft.com/office/drawing/2014/main" id="{505487BF-50D1-DE22-22B8-73BEA50DE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97BBC25-01E1-2BC2-87F1-6DE7C2189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43467" y="2215811"/>
            <a:ext cx="10905066" cy="2426376"/>
          </a:xfrm>
          <a:prstGeom prst="rect">
            <a:avLst/>
          </a:prstGeom>
          <a:ln>
            <a:noFill/>
          </a:ln>
        </p:spPr>
      </p:pic>
      <p:sp>
        <p:nvSpPr>
          <p:cNvPr id="51" name="Isosceles Triangle 21">
            <a:extLst>
              <a:ext uri="{FF2B5EF4-FFF2-40B4-BE49-F238E27FC236}">
                <a16:creationId xmlns:a16="http://schemas.microsoft.com/office/drawing/2014/main" id="{C0647C11-422B-C290-5E71-66F30ABCA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27A1F-0194-E5EB-F173-64606A23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Demonstratie in het jodendom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B8273-11ED-C575-235F-91F86B64B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 de juiste Thora verzen met de joodse kijk op protesten.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387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diagram, lijn, cirkel&#10;&#10;Automatisch gegenereerde beschrijving">
            <a:extLst>
              <a:ext uri="{FF2B5EF4-FFF2-40B4-BE49-F238E27FC236}">
                <a16:creationId xmlns:a16="http://schemas.microsoft.com/office/drawing/2014/main" id="{7600E10F-4916-D6D4-B211-E646F9C36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75248"/>
            <a:ext cx="10905066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7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Het Israëlisch-Palestijns conflict uitgelegd | De Avondshow met Arjen  Lubach (S4)">
            <a:extLst>
              <a:ext uri="{FF2B5EF4-FFF2-40B4-BE49-F238E27FC236}">
                <a16:creationId xmlns:a16="http://schemas.microsoft.com/office/drawing/2014/main" id="{03025C65-81AD-141D-5B31-60BCA70459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66"/>
          <a:stretch/>
        </p:blipFill>
        <p:spPr bwMode="auto">
          <a:xfrm>
            <a:off x="0" y="164124"/>
            <a:ext cx="11798300" cy="65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16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FB36E-1E01-4E72-56B8-18143381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boycot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pic>
        <p:nvPicPr>
          <p:cNvPr id="5" name="Afbeelding 4" descr="Afbeelding met kleding, poster, grafische vormgeving, illustratie&#10;&#10;Automatisch gegenereerde beschrijving">
            <a:extLst>
              <a:ext uri="{FF2B5EF4-FFF2-40B4-BE49-F238E27FC236}">
                <a16:creationId xmlns:a16="http://schemas.microsoft.com/office/drawing/2014/main" id="{036641F3-8283-0E0F-17A6-5094810F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16" r="-2" b="-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194" name="Picture 2" descr="3.100+ Boycot Stockfoto's, afbeeldingen en royalty-free beelden - iStock">
            <a:extLst>
              <a:ext uri="{FF2B5EF4-FFF2-40B4-BE49-F238E27FC236}">
                <a16:creationId xmlns:a16="http://schemas.microsoft.com/office/drawing/2014/main" id="{034782BC-1C02-1BD0-BF33-31DD7D92C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34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ding, poster, grafische vormgeving, illustratie&#10;&#10;Automatisch gegenereerde beschrijving">
            <a:extLst>
              <a:ext uri="{FF2B5EF4-FFF2-40B4-BE49-F238E27FC236}">
                <a16:creationId xmlns:a16="http://schemas.microsoft.com/office/drawing/2014/main" id="{BF7C9D01-14B1-0CB4-0274-49A7310DFA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9730" y="3787384"/>
            <a:ext cx="4107334" cy="29649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49AA64-3782-2993-A2D0-7E26CB04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Boycotten: heeft het zin?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DEE392-3A18-7DC6-B971-0EA6A4452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l-N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Definitie: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Mensen besluiten om bepaalde producten bewust niet te kopen om op die manier druk te kunnen uitoefenen op bedrijven.</a:t>
            </a:r>
            <a:endParaRPr lang="nl-BE" sz="1800" dirty="0">
              <a:effectLst/>
              <a:latin typeface="ZapfCalligr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l-N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Voordeel: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je koopgedrag kan je bedrijven beïnvloeden.</a:t>
            </a:r>
            <a:endParaRPr lang="nl-BE" sz="1800" dirty="0">
              <a:effectLst/>
              <a:latin typeface="ZapfCalligr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l-N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Nadeel: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boycot raakt meestal de mensen in zwakke posities, in plaats van de bedrijven.</a:t>
            </a:r>
            <a:endParaRPr lang="nl-BE" sz="1800" dirty="0">
              <a:effectLst/>
              <a:latin typeface="ZapfCalligr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72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B4409-FCEB-6F9B-4BBC-D8FF9B67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nl-BE" sz="3200" dirty="0"/>
              <a:t>Discussie de-escaleren doe je zo!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385A8B-C427-010E-F905-459ED0E5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>
            <a:normAutofit/>
          </a:bodyPr>
          <a:lstStyle/>
          <a:p>
            <a:r>
              <a:rPr lang="en-US" sz="2000" dirty="0" err="1"/>
              <a:t>Bedenk</a:t>
            </a:r>
            <a:r>
              <a:rPr lang="en-US" sz="2000" dirty="0"/>
              <a:t> met je </a:t>
            </a:r>
            <a:r>
              <a:rPr lang="en-US" sz="2000" dirty="0" err="1"/>
              <a:t>groep</a:t>
            </a:r>
            <a:r>
              <a:rPr lang="en-US" sz="2000" dirty="0"/>
              <a:t>, vier </a:t>
            </a:r>
            <a:r>
              <a:rPr lang="en-US" sz="2000" dirty="0" err="1"/>
              <a:t>dingen</a:t>
            </a:r>
            <a:r>
              <a:rPr lang="en-US" sz="2000" dirty="0"/>
              <a:t> die </a:t>
            </a:r>
            <a:r>
              <a:rPr lang="en-US" sz="2000" dirty="0" err="1"/>
              <a:t>jij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doen</a:t>
            </a:r>
            <a:r>
              <a:rPr lang="en-US" sz="2000" dirty="0"/>
              <a:t> om </a:t>
            </a:r>
            <a:r>
              <a:rPr lang="en-US" sz="2000" dirty="0" err="1"/>
              <a:t>ruzies</a:t>
            </a:r>
            <a:r>
              <a:rPr lang="en-US" sz="2000" dirty="0"/>
              <a:t> </a:t>
            </a:r>
            <a:r>
              <a:rPr lang="en-US" sz="2000" dirty="0" err="1"/>
              <a:t>tijdens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meningsverschil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voorkomen</a:t>
            </a:r>
            <a:r>
              <a:rPr lang="en-US" sz="20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8CDB885C-E0A6-6BF0-EB1F-4DB0C8E37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822" y="63519"/>
            <a:ext cx="2726038" cy="67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96ACA-B8B1-1327-6E6B-56935A156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13B5819B-3411-7132-3584-2042AFD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40595A1D-D907-405B-295F-30DBE24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F2D5CFC0-28A9-1664-7CB6-9AE78FEE930F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Met iemand gesproken die een compleet andere visie had en dit in een ruzie eindigde.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7F1E0A9-1E0B-F3B1-11C1-154598638470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473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DFDE6-544C-465D-9D32-8A1F52D4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35C7350B-45EA-2C5F-6E08-88DBB507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9FCAEFD0-C5DF-6270-80C4-532B4EC1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4A4A9A8C-9CED-484B-8658-BBE2F9D9F9E0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Op sociale media discussie gevoerd over een controversieel onderwerp.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D19FEA-29C1-7C36-A68A-2812AF5082DB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39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AFBD6-6A57-26AC-0606-7C27EDFA5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53860212-ABF9-E73E-F233-08749F24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E1CCFC2-D671-2D08-FC09-D1D086A1A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12CC53AD-83A3-CCF8-A540-AA5FEDD5B38E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Getwijfeld aan mijn eigen standpunt nadat ik een andere visie hoorde.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769224F-5D5F-48CD-5FB7-DA38A38085EC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601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7C505-0915-BAAE-2E84-21264962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000C5926-4527-0280-DAE0-1C802F79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3B167141-1CB1-C8FC-526A-749158C4E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CB18401F-C170-412D-3924-DE52CA3DC7C8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Me ongemakkelijk gevoeld door de mening van een ander tijdens een groepsdiscussie.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46D02F-D68E-2395-FED7-1345760F2F2C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20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90A59-B753-2358-89F0-1F8DC8FE3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3B2D93B4-46A8-343B-B866-6222C6B8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F669429-111E-88B9-2292-9D5D5F75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66D86198-1184-6B14-B6EB-0DE5045AC2AF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Een meningsverschil gehad met een leraar over een bepaald onderwerp.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50F9A9F-995A-E1D0-A1CF-1F7F81DFE899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422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1AEAF-7DAE-D14F-609F-4ED0095E4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D3C8F2C1-90C6-133E-36E5-CB6315CA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1DA1063-74FC-BE10-CF62-5C7C33DB3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6743879D-AF6F-F9A1-C534-F91C3CB750A7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Mijn mening gedeeld, wetend dat ik iemand anders daarmee ging kwetsen.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8411ADC-D067-E785-60EB-6E46DECD727F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99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F6D7FA-02DA-4872-72DB-EBF9306DA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m grunner til at «Never Have I Ever» hylles">
            <a:extLst>
              <a:ext uri="{FF2B5EF4-FFF2-40B4-BE49-F238E27FC236}">
                <a16:creationId xmlns:a16="http://schemas.microsoft.com/office/drawing/2014/main" id="{06FB1E7C-C0E5-ACEC-1C67-55300AFB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11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35CD6551-4A22-10DA-5031-4273CBDB6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8FAAED19-6E0E-DC7D-78D4-F2FC2278F998}"/>
              </a:ext>
            </a:extLst>
          </p:cNvPr>
          <p:cNvSpPr/>
          <p:nvPr/>
        </p:nvSpPr>
        <p:spPr>
          <a:xfrm>
            <a:off x="5504405" y="1742293"/>
            <a:ext cx="6378966" cy="33820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/>
              <a:t>Boos geworden op iemand omdat diegene niet dezelfde mening deelde.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79006DB-6C63-04AF-8875-C5A6F144042B}"/>
              </a:ext>
            </a:extLst>
          </p:cNvPr>
          <p:cNvSpPr/>
          <p:nvPr/>
        </p:nvSpPr>
        <p:spPr>
          <a:xfrm>
            <a:off x="5504405" y="528638"/>
            <a:ext cx="185365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85942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DD6686C93944DA2B77EF2A09AAD68" ma:contentTypeVersion="4" ma:contentTypeDescription="Een nieuw document maken." ma:contentTypeScope="" ma:versionID="5d8766aa8fba619aa8588cc86c8aa82a">
  <xsd:schema xmlns:xsd="http://www.w3.org/2001/XMLSchema" xmlns:xs="http://www.w3.org/2001/XMLSchema" xmlns:p="http://schemas.microsoft.com/office/2006/metadata/properties" xmlns:ns2="6f850f72-eaa8-48f9-a6cb-fbfcd4eaf42c" targetNamespace="http://schemas.microsoft.com/office/2006/metadata/properties" ma:root="true" ma:fieldsID="2bbef8236d3392cd273b8bedff0c4956" ns2:_="">
    <xsd:import namespace="6f850f72-eaa8-48f9-a6cb-fbfcd4eaf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50f72-eaa8-48f9-a6cb-fbfcd4eaf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EBA933-18D4-4D78-8614-F283DCE4E416}"/>
</file>

<file path=customXml/itemProps2.xml><?xml version="1.0" encoding="utf-8"?>
<ds:datastoreItem xmlns:ds="http://schemas.openxmlformats.org/officeDocument/2006/customXml" ds:itemID="{E8DA7AC7-DF4E-4C08-B472-8B7BD107FEE2}"/>
</file>

<file path=customXml/itemProps3.xml><?xml version="1.0" encoding="utf-8"?>
<ds:datastoreItem xmlns:ds="http://schemas.openxmlformats.org/officeDocument/2006/customXml" ds:itemID="{8ADF3F00-6160-45EA-BEFF-E6668DA6A211}"/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292</Words>
  <Application>Microsoft Macintosh PowerPoint</Application>
  <PresentationFormat>Breedbeeld</PresentationFormat>
  <Paragraphs>31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ZapfCalligr BT</vt:lpstr>
      <vt:lpstr>Kantoorthema</vt:lpstr>
      <vt:lpstr>Actievormen en engagement op verschillende politieke niveaus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1. Demonstratie uitgelegd</vt:lpstr>
      <vt:lpstr>Wat betekent ‘demonstratie’?</vt:lpstr>
      <vt:lpstr>Wat betekent ‘demonstratie’?</vt:lpstr>
      <vt:lpstr>Wat betekent ‘demonstratie’?</vt:lpstr>
      <vt:lpstr>2. Een blik in de actualiteit</vt:lpstr>
      <vt:lpstr>PowerPoint-presentatie</vt:lpstr>
      <vt:lpstr>PowerPoint-presentatie</vt:lpstr>
      <vt:lpstr>PowerPoint-presentatie</vt:lpstr>
      <vt:lpstr>3. Demonstratie in het jodendom</vt:lpstr>
      <vt:lpstr>PowerPoint-presentatie</vt:lpstr>
      <vt:lpstr>PowerPoint-presentatie</vt:lpstr>
      <vt:lpstr>Een boycot...</vt:lpstr>
      <vt:lpstr>Boycotten: heeft het zin?</vt:lpstr>
      <vt:lpstr>Discussie de-escaleren doe je zo!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Irma Heric</dc:creator>
  <cp:lastModifiedBy>Irma Heric</cp:lastModifiedBy>
  <cp:revision>2</cp:revision>
  <dcterms:created xsi:type="dcterms:W3CDTF">2024-11-26T15:32:23Z</dcterms:created>
  <dcterms:modified xsi:type="dcterms:W3CDTF">2024-12-19T23:01:17Z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0x010100D1CDD6686C93944DA2B77EF2A09AAD68</vt:lpwstr>
  </property>
</Properties>
</file>